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4572000" cy="2057400"/>
  <p:notesSz cx="6858000" cy="9144000"/>
  <p:defaultTextStyle>
    <a:defPPr>
      <a:defRPr lang="en-US"/>
    </a:defPPr>
    <a:lvl1pPr marL="0" algn="l" defTabSz="329184" rtl="0" eaLnBrk="1" latinLnBrk="0" hangingPunct="1">
      <a:defRPr sz="648" kern="1200">
        <a:solidFill>
          <a:schemeClr val="tx1"/>
        </a:solidFill>
        <a:latin typeface="+mn-lt"/>
        <a:ea typeface="+mn-ea"/>
        <a:cs typeface="+mn-cs"/>
      </a:defRPr>
    </a:lvl1pPr>
    <a:lvl2pPr marL="164592" algn="l" defTabSz="329184" rtl="0" eaLnBrk="1" latinLnBrk="0" hangingPunct="1">
      <a:defRPr sz="648" kern="1200">
        <a:solidFill>
          <a:schemeClr val="tx1"/>
        </a:solidFill>
        <a:latin typeface="+mn-lt"/>
        <a:ea typeface="+mn-ea"/>
        <a:cs typeface="+mn-cs"/>
      </a:defRPr>
    </a:lvl2pPr>
    <a:lvl3pPr marL="329184" algn="l" defTabSz="329184" rtl="0" eaLnBrk="1" latinLnBrk="0" hangingPunct="1">
      <a:defRPr sz="648" kern="1200">
        <a:solidFill>
          <a:schemeClr val="tx1"/>
        </a:solidFill>
        <a:latin typeface="+mn-lt"/>
        <a:ea typeface="+mn-ea"/>
        <a:cs typeface="+mn-cs"/>
      </a:defRPr>
    </a:lvl3pPr>
    <a:lvl4pPr marL="493776" algn="l" defTabSz="329184" rtl="0" eaLnBrk="1" latinLnBrk="0" hangingPunct="1">
      <a:defRPr sz="648" kern="1200">
        <a:solidFill>
          <a:schemeClr val="tx1"/>
        </a:solidFill>
        <a:latin typeface="+mn-lt"/>
        <a:ea typeface="+mn-ea"/>
        <a:cs typeface="+mn-cs"/>
      </a:defRPr>
    </a:lvl4pPr>
    <a:lvl5pPr marL="658368" algn="l" defTabSz="329184" rtl="0" eaLnBrk="1" latinLnBrk="0" hangingPunct="1">
      <a:defRPr sz="648" kern="1200">
        <a:solidFill>
          <a:schemeClr val="tx1"/>
        </a:solidFill>
        <a:latin typeface="+mn-lt"/>
        <a:ea typeface="+mn-ea"/>
        <a:cs typeface="+mn-cs"/>
      </a:defRPr>
    </a:lvl5pPr>
    <a:lvl6pPr marL="822960" algn="l" defTabSz="329184" rtl="0" eaLnBrk="1" latinLnBrk="0" hangingPunct="1">
      <a:defRPr sz="648" kern="1200">
        <a:solidFill>
          <a:schemeClr val="tx1"/>
        </a:solidFill>
        <a:latin typeface="+mn-lt"/>
        <a:ea typeface="+mn-ea"/>
        <a:cs typeface="+mn-cs"/>
      </a:defRPr>
    </a:lvl6pPr>
    <a:lvl7pPr marL="987552" algn="l" defTabSz="329184" rtl="0" eaLnBrk="1" latinLnBrk="0" hangingPunct="1">
      <a:defRPr sz="648" kern="1200">
        <a:solidFill>
          <a:schemeClr val="tx1"/>
        </a:solidFill>
        <a:latin typeface="+mn-lt"/>
        <a:ea typeface="+mn-ea"/>
        <a:cs typeface="+mn-cs"/>
      </a:defRPr>
    </a:lvl7pPr>
    <a:lvl8pPr marL="1152144" algn="l" defTabSz="329184" rtl="0" eaLnBrk="1" latinLnBrk="0" hangingPunct="1">
      <a:defRPr sz="648" kern="1200">
        <a:solidFill>
          <a:schemeClr val="tx1"/>
        </a:solidFill>
        <a:latin typeface="+mn-lt"/>
        <a:ea typeface="+mn-ea"/>
        <a:cs typeface="+mn-cs"/>
      </a:defRPr>
    </a:lvl8pPr>
    <a:lvl9pPr marL="1316736" algn="l" defTabSz="329184" rtl="0" eaLnBrk="1" latinLnBrk="0" hangingPunct="1">
      <a:defRPr sz="64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8" userDrawn="1">
          <p15:clr>
            <a:srgbClr val="A4A3A4"/>
          </p15:clr>
        </p15:guide>
        <p15:guide id="2" pos="14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9"/>
    <p:restoredTop sz="94737"/>
  </p:normalViewPr>
  <p:slideViewPr>
    <p:cSldViewPr snapToGrid="0" snapToObjects="1">
      <p:cViewPr>
        <p:scale>
          <a:sx n="250" d="100"/>
          <a:sy n="250" d="100"/>
        </p:scale>
        <p:origin x="336" y="640"/>
      </p:cViewPr>
      <p:guideLst>
        <p:guide orient="horz" pos="648"/>
        <p:guide pos="14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500" y="336709"/>
            <a:ext cx="3429000" cy="716280"/>
          </a:xfrm>
        </p:spPr>
        <p:txBody>
          <a:bodyPr anchor="b"/>
          <a:lstStyle>
            <a:lvl1pPr algn="ctr">
              <a:defRPr sz="1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1080611"/>
            <a:ext cx="3429000" cy="496729"/>
          </a:xfrm>
        </p:spPr>
        <p:txBody>
          <a:bodyPr/>
          <a:lstStyle>
            <a:lvl1pPr marL="0" indent="0" algn="ctr">
              <a:buNone/>
              <a:defRPr sz="720"/>
            </a:lvl1pPr>
            <a:lvl2pPr marL="137160" indent="0" algn="ctr">
              <a:buNone/>
              <a:defRPr sz="600"/>
            </a:lvl2pPr>
            <a:lvl3pPr marL="274320" indent="0" algn="ctr">
              <a:buNone/>
              <a:defRPr sz="540"/>
            </a:lvl3pPr>
            <a:lvl4pPr marL="411480" indent="0" algn="ctr">
              <a:buNone/>
              <a:defRPr sz="480"/>
            </a:lvl4pPr>
            <a:lvl5pPr marL="548640" indent="0" algn="ctr">
              <a:buNone/>
              <a:defRPr sz="480"/>
            </a:lvl5pPr>
            <a:lvl6pPr marL="685800" indent="0" algn="ctr">
              <a:buNone/>
              <a:defRPr sz="480"/>
            </a:lvl6pPr>
            <a:lvl7pPr marL="822960" indent="0" algn="ctr">
              <a:buNone/>
              <a:defRPr sz="480"/>
            </a:lvl7pPr>
            <a:lvl8pPr marL="960120" indent="0" algn="ctr">
              <a:buNone/>
              <a:defRPr sz="480"/>
            </a:lvl8pPr>
            <a:lvl9pPr marL="1097280" indent="0" algn="ctr">
              <a:buNone/>
              <a:defRPr sz="48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191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3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7" y="109538"/>
            <a:ext cx="985838" cy="174355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" y="109538"/>
            <a:ext cx="2900363" cy="17435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11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84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" y="512922"/>
            <a:ext cx="3943350" cy="855821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" y="1376839"/>
            <a:ext cx="3943350" cy="450056"/>
          </a:xfrm>
        </p:spPr>
        <p:txBody>
          <a:bodyPr/>
          <a:lstStyle>
            <a:lvl1pPr marL="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1pPr>
            <a:lvl2pPr marL="13716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2pPr>
            <a:lvl3pPr marL="274320" indent="0">
              <a:buNone/>
              <a:defRPr sz="540">
                <a:solidFill>
                  <a:schemeClr val="tx1">
                    <a:tint val="75000"/>
                  </a:schemeClr>
                </a:solidFill>
              </a:defRPr>
            </a:lvl3pPr>
            <a:lvl4pPr marL="41148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4pPr>
            <a:lvl5pPr marL="54864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5pPr>
            <a:lvl6pPr marL="68580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6pPr>
            <a:lvl7pPr marL="82296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7pPr>
            <a:lvl8pPr marL="96012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8pPr>
            <a:lvl9pPr marL="109728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993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" y="547688"/>
            <a:ext cx="1943100" cy="13054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" y="547688"/>
            <a:ext cx="1943100" cy="13054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56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109538"/>
            <a:ext cx="3943350" cy="3976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" y="504349"/>
            <a:ext cx="1934170" cy="247174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" y="751523"/>
            <a:ext cx="1934170" cy="11053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" y="504349"/>
            <a:ext cx="1943696" cy="247174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" y="751523"/>
            <a:ext cx="1943696" cy="11053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119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86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91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137160"/>
            <a:ext cx="1474589" cy="48006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" y="296227"/>
            <a:ext cx="2314575" cy="1462088"/>
          </a:xfrm>
        </p:spPr>
        <p:txBody>
          <a:bodyPr/>
          <a:lstStyle>
            <a:lvl1pPr>
              <a:defRPr sz="960"/>
            </a:lvl1pPr>
            <a:lvl2pPr>
              <a:defRPr sz="840"/>
            </a:lvl2pPr>
            <a:lvl3pPr>
              <a:defRPr sz="720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617220"/>
            <a:ext cx="1474589" cy="1143476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322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137160"/>
            <a:ext cx="1474589" cy="48006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" y="296227"/>
            <a:ext cx="2314575" cy="1462088"/>
          </a:xfrm>
        </p:spPr>
        <p:txBody>
          <a:bodyPr anchor="t"/>
          <a:lstStyle>
            <a:lvl1pPr marL="0" indent="0">
              <a:buNone/>
              <a:defRPr sz="960"/>
            </a:lvl1pPr>
            <a:lvl2pPr marL="137160" indent="0">
              <a:buNone/>
              <a:defRPr sz="840"/>
            </a:lvl2pPr>
            <a:lvl3pPr marL="274320" indent="0">
              <a:buNone/>
              <a:defRPr sz="720"/>
            </a:lvl3pPr>
            <a:lvl4pPr marL="411480" indent="0">
              <a:buNone/>
              <a:defRPr sz="600"/>
            </a:lvl4pPr>
            <a:lvl5pPr marL="548640" indent="0">
              <a:buNone/>
              <a:defRPr sz="600"/>
            </a:lvl5pPr>
            <a:lvl6pPr marL="685800" indent="0">
              <a:buNone/>
              <a:defRPr sz="600"/>
            </a:lvl6pPr>
            <a:lvl7pPr marL="822960" indent="0">
              <a:buNone/>
              <a:defRPr sz="600"/>
            </a:lvl7pPr>
            <a:lvl8pPr marL="960120" indent="0">
              <a:buNone/>
              <a:defRPr sz="600"/>
            </a:lvl8pPr>
            <a:lvl9pPr marL="1097280" indent="0">
              <a:buNone/>
              <a:defRPr sz="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617220"/>
            <a:ext cx="1474589" cy="1143476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08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" y="109538"/>
            <a:ext cx="3943350" cy="397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" y="547688"/>
            <a:ext cx="3943350" cy="1305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" y="1906905"/>
            <a:ext cx="1028700" cy="1095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1AE323-28EF-7F40-9575-0947F5E0795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" y="1906905"/>
            <a:ext cx="1543050" cy="1095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" y="1906905"/>
            <a:ext cx="1028700" cy="1095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CC0E4-7EF3-C54F-B136-EC0F46C68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47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74320" rtl="0" eaLnBrk="1" latinLnBrk="0" hangingPunct="1">
        <a:lnSpc>
          <a:spcPct val="90000"/>
        </a:lnSpc>
        <a:spcBef>
          <a:spcPct val="0"/>
        </a:spcBef>
        <a:buNone/>
        <a:defRPr sz="13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27432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b="32515"/>
          <a:stretch/>
        </p:blipFill>
        <p:spPr>
          <a:xfrm>
            <a:off x="0" y="26"/>
            <a:ext cx="4572000" cy="2057374"/>
          </a:xfrm>
          <a:prstGeom prst="rect">
            <a:avLst/>
          </a:prstGeom>
          <a:ln w="69850">
            <a:solidFill>
              <a:srgbClr val="333B62"/>
            </a:solidFill>
          </a:ln>
          <a:effectLst>
            <a:softEdge rad="0"/>
          </a:effectLst>
        </p:spPr>
      </p:pic>
      <p:sp>
        <p:nvSpPr>
          <p:cNvPr id="9" name="Rectangle 8"/>
          <p:cNvSpPr/>
          <p:nvPr/>
        </p:nvSpPr>
        <p:spPr>
          <a:xfrm>
            <a:off x="0" y="151550"/>
            <a:ext cx="4468563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1" dirty="0" smtClean="0">
                <a:ln w="19050">
                  <a:solidFill>
                    <a:schemeClr val="tx1"/>
                  </a:solidFill>
                  <a:prstDash val="solid"/>
                </a:ln>
                <a:pattFill prst="ltDnDiag">
                  <a:fgClr>
                    <a:srgbClr val="B7CAE7"/>
                  </a:fgClr>
                  <a:bgClr>
                    <a:schemeClr val="bg1"/>
                  </a:bgClr>
                </a:pattFill>
              </a:rPr>
              <a:t> Military       </a:t>
            </a:r>
          </a:p>
          <a:p>
            <a:pPr algn="ctr"/>
            <a:r>
              <a:rPr lang="en-US" sz="5400" b="1" dirty="0" smtClean="0">
                <a:ln w="19050">
                  <a:solidFill>
                    <a:schemeClr val="tx1"/>
                  </a:solidFill>
                  <a:prstDash val="solid"/>
                </a:ln>
                <a:pattFill prst="ltDnDiag">
                  <a:fgClr>
                    <a:srgbClr val="B7CAE7"/>
                  </a:fgClr>
                  <a:bgClr>
                    <a:schemeClr val="bg1"/>
                  </a:bgClr>
                </a:pattFill>
              </a:rPr>
              <a:t>       Discounts</a:t>
            </a:r>
            <a:endParaRPr lang="en-US" sz="5400" b="1" dirty="0">
              <a:ln w="19050">
                <a:solidFill>
                  <a:schemeClr val="tx1"/>
                </a:solidFill>
                <a:prstDash val="solid"/>
              </a:ln>
              <a:pattFill prst="ltDnDiag">
                <a:fgClr>
                  <a:srgbClr val="B7CAE7"/>
                </a:fgClr>
                <a:bgClr>
                  <a:schemeClr val="bg1"/>
                </a:bgClr>
              </a:pattFill>
            </a:endParaRPr>
          </a:p>
        </p:txBody>
      </p:sp>
    </p:spTree>
    <p:extLst>
      <p:ext uri="{BB962C8B-B14F-4D97-AF65-F5344CB8AC3E}">
        <p14:creationId xmlns:p14="http://schemas.microsoft.com/office/powerpoint/2010/main" val="34699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4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Deen, Zaymeen</dc:creator>
  <cp:lastModifiedBy>Deen, Zaymeen</cp:lastModifiedBy>
  <cp:revision>1</cp:revision>
  <dcterms:created xsi:type="dcterms:W3CDTF">2016-03-30T03:27:36Z</dcterms:created>
  <dcterms:modified xsi:type="dcterms:W3CDTF">2016-03-30T03:34:26Z</dcterms:modified>
</cp:coreProperties>
</file>

<file path=docProps/thumbnail.jpeg>
</file>